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562850" cy="10688638"/>
  <p:notesSz cx="7034213" cy="10164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427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24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3069"/>
            <a:ext cx="756208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MS Gothic"/>
              </a:defRPr>
            </a:pP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039210"/>
            <a:ext cx="66476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000000"/>
                </a:solidFill>
                <a:latin typeface="MS Gothic"/>
              </a:defRPr>
            </a:pPr>
            <a:r>
              <a:rPr dirty="0"/>
              <a:t>令和</a:t>
            </a:r>
            <a:r>
              <a:rPr lang="en-US" altLang="ja-JP" dirty="0"/>
              <a:t>8</a:t>
            </a:r>
            <a:r>
              <a:rPr dirty="0"/>
              <a:t>年10月1日(</a:t>
            </a:r>
            <a:r>
              <a:rPr lang="ja-JP" altLang="en-US" dirty="0"/>
              <a:t>木</a:t>
            </a:r>
            <a:r>
              <a:rPr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027" y="5847860"/>
            <a:ext cx="66476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00000"/>
                </a:solidFill>
                <a:latin typeface="MS Gothic"/>
              </a:defRPr>
            </a:pPr>
            <a:r>
              <a:rPr dirty="0"/>
              <a:t>【</a:t>
            </a:r>
            <a:r>
              <a:rPr dirty="0" err="1"/>
              <a:t>相談時間</a:t>
            </a:r>
            <a:r>
              <a:rPr dirty="0"/>
              <a:t>】 10:00～1</a:t>
            </a:r>
            <a:r>
              <a:rPr lang="en-US" altLang="ja-JP" dirty="0"/>
              <a:t>5</a:t>
            </a:r>
            <a:r>
              <a:rPr dirty="0"/>
              <a:t>:00</a:t>
            </a:r>
          </a:p>
          <a:p>
            <a:pPr algn="ctr">
              <a:defRPr sz="3600" b="1">
                <a:solidFill>
                  <a:srgbClr val="CC0000"/>
                </a:solidFill>
                <a:latin typeface="Arial"/>
              </a:defRPr>
            </a:pPr>
            <a:r>
              <a:rPr dirty="0"/>
              <a:t>TEL </a:t>
            </a:r>
            <a:r>
              <a:rPr lang="en-US" altLang="ja-JP" dirty="0"/>
              <a:t>0857-26-1532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215037" y="9270273"/>
            <a:ext cx="6647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>
                <a:solidFill>
                  <a:srgbClr val="000000"/>
                </a:solidFill>
                <a:latin typeface="MS Gothic"/>
              </a:defRPr>
            </a:pPr>
            <a:r>
              <a:rPr dirty="0" err="1"/>
              <a:t>お気軽にご相談ください</a:t>
            </a:r>
            <a:r>
              <a:rPr dirty="0"/>
              <a:t>。</a:t>
            </a:r>
            <a:br>
              <a:rPr dirty="0"/>
            </a:br>
            <a:r>
              <a:rPr dirty="0" err="1"/>
              <a:t>尚、当日は電話が混み合う可能性があります。予めご了承ください</a:t>
            </a:r>
            <a:r>
              <a:rPr dirty="0"/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6862" y="7609854"/>
            <a:ext cx="458229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0066CC"/>
                </a:solidFill>
                <a:latin typeface="MS Gothic"/>
              </a:defRPr>
            </a:pPr>
            <a:r>
              <a:rPr sz="1600" dirty="0" err="1">
                <a:solidFill>
                  <a:srgbClr val="000000"/>
                </a:solidFill>
              </a:rPr>
              <a:t>相続の手続き</a:t>
            </a:r>
            <a:r>
              <a:rPr sz="1600" dirty="0">
                <a:solidFill>
                  <a:srgbClr val="000000"/>
                </a:solidFill>
              </a:rPr>
              <a:t>、</a:t>
            </a:r>
            <a:r>
              <a:rPr lang="ja-JP" altLang="en-US" sz="1600" dirty="0">
                <a:solidFill>
                  <a:srgbClr val="000000"/>
                </a:solidFill>
              </a:rPr>
              <a:t>何から始めたらよいの？</a:t>
            </a:r>
            <a:endParaRPr lang="en-US" altLang="ja-JP" sz="16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defRPr sz="1400">
                <a:solidFill>
                  <a:srgbClr val="0066CC"/>
                </a:solidFill>
                <a:latin typeface="MS Gothic"/>
              </a:defRPr>
            </a:pPr>
            <a:r>
              <a:rPr sz="1600" dirty="0" err="1">
                <a:solidFill>
                  <a:srgbClr val="000000"/>
                </a:solidFill>
              </a:rPr>
              <a:t>遺言書はどう書いたらいいの</a:t>
            </a:r>
            <a:r>
              <a:rPr sz="1600" dirty="0">
                <a:solidFill>
                  <a:srgbClr val="000000"/>
                </a:solidFill>
              </a:rPr>
              <a:t>？</a:t>
            </a:r>
          </a:p>
          <a:p>
            <a:pPr>
              <a:spcAft>
                <a:spcPts val="600"/>
              </a:spcAft>
              <a:defRPr sz="1400">
                <a:solidFill>
                  <a:srgbClr val="0066CC"/>
                </a:solidFill>
                <a:latin typeface="MS Gothic"/>
              </a:defRPr>
            </a:pPr>
            <a:r>
              <a:rPr sz="1600" dirty="0" err="1">
                <a:solidFill>
                  <a:srgbClr val="000000"/>
                </a:solidFill>
              </a:rPr>
              <a:t>農地の転用手続きは</a:t>
            </a:r>
            <a:r>
              <a:rPr sz="1600" dirty="0">
                <a:solidFill>
                  <a:srgbClr val="000000"/>
                </a:solidFill>
              </a:rPr>
              <a:t>？</a:t>
            </a:r>
          </a:p>
          <a:p>
            <a:pPr>
              <a:spcAft>
                <a:spcPts val="600"/>
              </a:spcAft>
              <a:defRPr sz="1400">
                <a:solidFill>
                  <a:srgbClr val="0066CC"/>
                </a:solidFill>
                <a:latin typeface="MS Gothic"/>
              </a:defRPr>
            </a:pPr>
            <a:r>
              <a:rPr sz="1600" dirty="0" err="1">
                <a:solidFill>
                  <a:srgbClr val="000000"/>
                </a:solidFill>
              </a:rPr>
              <a:t>会社を設立するには</a:t>
            </a:r>
            <a:r>
              <a:rPr lang="ja-JP" altLang="en-US" sz="1600" dirty="0">
                <a:solidFill>
                  <a:srgbClr val="000000"/>
                </a:solidFill>
              </a:rPr>
              <a:t>どうすればいいの</a:t>
            </a:r>
            <a:r>
              <a:rPr sz="1600" dirty="0">
                <a:solidFill>
                  <a:srgbClr val="000000"/>
                </a:solidFill>
              </a:rPr>
              <a:t>？</a:t>
            </a:r>
            <a:r>
              <a:rPr lang="ja-JP" altLang="en-US" sz="1600" dirty="0">
                <a:solidFill>
                  <a:srgbClr val="000000"/>
                </a:solidFill>
              </a:rPr>
              <a:t>　　など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866376"/>
            <a:ext cx="7562088" cy="822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4E9E9EB8-3DA8-E0CD-0496-371D1C623ADB}"/>
              </a:ext>
            </a:extLst>
          </p:cNvPr>
          <p:cNvSpPr/>
          <p:nvPr/>
        </p:nvSpPr>
        <p:spPr>
          <a:xfrm>
            <a:off x="215037" y="1766619"/>
            <a:ext cx="3503527" cy="3046211"/>
          </a:xfrm>
          <a:prstGeom prst="ellipse">
            <a:avLst/>
          </a:prstGeom>
          <a:solidFill>
            <a:srgbClr val="CE427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無料</a:t>
            </a:r>
            <a:endParaRPr kumimoji="1" lang="en-US" altLang="ja-JP" sz="6600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4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電話相談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9C24D0AB-7FAC-0E82-64E2-98889F86B4A3}"/>
              </a:ext>
            </a:extLst>
          </p:cNvPr>
          <p:cNvSpPr txBox="1"/>
          <p:nvPr/>
        </p:nvSpPr>
        <p:spPr>
          <a:xfrm>
            <a:off x="-1275200" y="967717"/>
            <a:ext cx="7127034" cy="52322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21299999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070C0"/>
                </a:solidFill>
                <a:latin typeface="MS Gothic"/>
              </a:defRPr>
            </a:pPr>
            <a:r>
              <a:rPr lang="ja-JP" altLang="en-US" sz="2800" dirty="0">
                <a:solidFill>
                  <a:sysClr val="windowText" lastClr="000000"/>
                </a:solidFill>
              </a:rPr>
              <a:t>行政書士がお答えします！</a:t>
            </a:r>
            <a:endParaRPr sz="2800" dirty="0">
              <a:solidFill>
                <a:sysClr val="windowText" lastClr="000000"/>
              </a:solidFill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4A3C2900-9548-3758-8068-E623F6EF9E93}"/>
              </a:ext>
            </a:extLst>
          </p:cNvPr>
          <p:cNvSpPr txBox="1"/>
          <p:nvPr/>
        </p:nvSpPr>
        <p:spPr>
          <a:xfrm>
            <a:off x="148353" y="7078598"/>
            <a:ext cx="7127035" cy="4774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defRPr sz="2400" b="1">
                <a:solidFill>
                  <a:srgbClr val="000000"/>
                </a:solidFill>
                <a:latin typeface="MS Gothic"/>
              </a:defRPr>
            </a:pPr>
            <a:r>
              <a:rPr lang="ja-JP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相続・遺言・成年後見・各種許認可手続　等</a:t>
            </a:r>
            <a:endParaRPr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D7C94DEB-F4F2-E794-78C6-1269B5883276}"/>
              </a:ext>
            </a:extLst>
          </p:cNvPr>
          <p:cNvSpPr txBox="1"/>
          <p:nvPr/>
        </p:nvSpPr>
        <p:spPr>
          <a:xfrm>
            <a:off x="-1662920" y="10077801"/>
            <a:ext cx="66476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333333"/>
                </a:solidFill>
                <a:latin typeface="MS Gothic"/>
              </a:defRPr>
            </a:pPr>
            <a:r>
              <a:rPr lang="ja-JP" altLang="en-US" dirty="0"/>
              <a:t>鳥取</a:t>
            </a:r>
            <a:r>
              <a:rPr dirty="0" err="1"/>
              <a:t>県行政書士会事務局</a:t>
            </a:r>
            <a:endParaRPr dirty="0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4728DFB5-C2AD-9E43-611D-E79B21EEBE09}"/>
              </a:ext>
            </a:extLst>
          </p:cNvPr>
          <p:cNvSpPr txBox="1"/>
          <p:nvPr/>
        </p:nvSpPr>
        <p:spPr>
          <a:xfrm>
            <a:off x="627701" y="9863736"/>
            <a:ext cx="66476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333333"/>
                </a:solidFill>
                <a:latin typeface="MS Gothic"/>
              </a:defRPr>
            </a:pPr>
            <a:r>
              <a:rPr lang="ja-JP" altLang="en-US" dirty="0"/>
              <a:t>〒</a:t>
            </a:r>
            <a:r>
              <a:rPr lang="en-US" altLang="ja-JP" dirty="0"/>
              <a:t>680-0845</a:t>
            </a:r>
          </a:p>
          <a:p>
            <a:pPr algn="ctr">
              <a:defRPr sz="2000">
                <a:solidFill>
                  <a:srgbClr val="333333"/>
                </a:solidFill>
                <a:latin typeface="MS Gothic"/>
              </a:defRPr>
            </a:pPr>
            <a:r>
              <a:rPr lang="ja-JP" altLang="en-US" dirty="0"/>
              <a:t>　　　　　　　　　　　　　　　鳥取市富安２丁目</a:t>
            </a:r>
            <a:r>
              <a:rPr lang="en-US" altLang="ja-JP" dirty="0"/>
              <a:t>159</a:t>
            </a:r>
            <a:r>
              <a:rPr lang="ja-JP" altLang="en-US" dirty="0"/>
              <a:t>　久本ビル</a:t>
            </a:r>
            <a:r>
              <a:rPr lang="en-US" altLang="ja-JP" dirty="0"/>
              <a:t>5</a:t>
            </a:r>
            <a:r>
              <a:rPr lang="ja-JP" altLang="en-US" dirty="0"/>
              <a:t>階</a:t>
            </a:r>
            <a:endParaRPr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FCB353C-ADD1-3B26-AD0A-3E19FE204B18}"/>
              </a:ext>
            </a:extLst>
          </p:cNvPr>
          <p:cNvSpPr txBox="1"/>
          <p:nvPr/>
        </p:nvSpPr>
        <p:spPr>
          <a:xfrm>
            <a:off x="2137301" y="34638"/>
            <a:ext cx="397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行政書士制度広報月間イベント</a:t>
            </a: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189E60C0-6804-B219-9376-AC183F04C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763" y="472455"/>
            <a:ext cx="2914125" cy="2945898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87152DD-9464-DAB3-DB40-A37652D5F3E8}"/>
              </a:ext>
            </a:extLst>
          </p:cNvPr>
          <p:cNvSpPr txBox="1"/>
          <p:nvPr/>
        </p:nvSpPr>
        <p:spPr>
          <a:xfrm>
            <a:off x="2288317" y="3301851"/>
            <a:ext cx="624314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ち</a:t>
            </a:r>
            <a:r>
              <a:rPr lang="ja-JP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ょっと</a:t>
            </a:r>
            <a:endParaRPr lang="en-US" altLang="ja-JP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ja-JP" alt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相談してみませんか？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93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鳥取行政書士会 01</cp:lastModifiedBy>
  <cp:revision>15</cp:revision>
  <cp:lastPrinted>2026-08-31T07:36:27Z</cp:lastPrinted>
  <dcterms:created xsi:type="dcterms:W3CDTF">2013-01-27T09:14:16Z</dcterms:created>
  <dcterms:modified xsi:type="dcterms:W3CDTF">2026-08-31T07:44:33Z</dcterms:modified>
  <cp:category/>
</cp:coreProperties>
</file>